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sldIdLst>
    <p:sldId id="256" r:id="rId2"/>
    <p:sldId id="257" r:id="rId3"/>
    <p:sldId id="258" r:id="rId4"/>
    <p:sldId id="259" r:id="rId5"/>
    <p:sldId id="260" r:id="rId6"/>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1B8ABB09-4A1D-463E-8065-109CC2B7EFAA}" type="datetimeFigureOut">
              <a:rPr lang="ar-SA" smtClean="0"/>
              <a:t>27/01/1441</a:t>
            </a:fld>
            <a:endParaRPr lang="ar-SA"/>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ar-SA"/>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0B34F065-1154-456A-91E3-76DE8E75E17B}" type="slidenum">
              <a:rPr lang="ar-SA" smtClean="0"/>
              <a:t>‹#›</a:t>
            </a:fld>
            <a:endParaRPr lang="ar-SA"/>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1B8ABB09-4A1D-463E-8065-109CC2B7EFAA}" type="datetimeFigureOut">
              <a:rPr lang="ar-SA" smtClean="0"/>
              <a:t>27/01/1441</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1B8ABB09-4A1D-463E-8065-109CC2B7EFAA}" type="datetimeFigureOut">
              <a:rPr lang="ar-SA" smtClean="0"/>
              <a:t>27/01/1441</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Content Placeholder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1B8ABB09-4A1D-463E-8065-109CC2B7EFAA}" type="datetimeFigureOut">
              <a:rPr lang="ar-SA" smtClean="0"/>
              <a:t>27/01/1441</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1B8ABB09-4A1D-463E-8065-109CC2B7EFAA}" type="datetimeFigureOut">
              <a:rPr lang="ar-SA" smtClean="0"/>
              <a:t>27/01/1441</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5" name="Date Placeholder 4"/>
          <p:cNvSpPr>
            <a:spLocks noGrp="1"/>
          </p:cNvSpPr>
          <p:nvPr>
            <p:ph type="dt" sz="half" idx="10"/>
          </p:nvPr>
        </p:nvSpPr>
        <p:spPr/>
        <p:txBody>
          <a:bodyPr/>
          <a:lstStyle/>
          <a:p>
            <a:fld id="{1B8ABB09-4A1D-463E-8065-109CC2B7EFAA}" type="datetimeFigureOut">
              <a:rPr lang="ar-SA" smtClean="0"/>
              <a:t>27/01/1441</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
        <p:nvSpPr>
          <p:cNvPr id="9" name="Content Placeholder 8"/>
          <p:cNvSpPr>
            <a:spLocks noGrp="1"/>
          </p:cNvSpPr>
          <p:nvPr>
            <p:ph sz="quarter" idx="13"/>
          </p:nvPr>
        </p:nvSpPr>
        <p:spPr>
          <a:xfrm>
            <a:off x="1042416" y="2313432"/>
            <a:ext cx="3419856" cy="349300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smtClean="0"/>
              <a:t>انقر لتحرير نمط العنوان الرئيسي</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1B8ABB09-4A1D-463E-8065-109CC2B7EFAA}" type="datetimeFigureOut">
              <a:rPr lang="ar-SA" smtClean="0"/>
              <a:t>27/01/1441</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Date Placeholder 2"/>
          <p:cNvSpPr>
            <a:spLocks noGrp="1"/>
          </p:cNvSpPr>
          <p:nvPr>
            <p:ph type="dt" sz="half" idx="10"/>
          </p:nvPr>
        </p:nvSpPr>
        <p:spPr/>
        <p:txBody>
          <a:bodyPr/>
          <a:lstStyle/>
          <a:p>
            <a:fld id="{1B8ABB09-4A1D-463E-8065-109CC2B7EFAA}" type="datetimeFigureOut">
              <a:rPr lang="ar-SA" smtClean="0"/>
              <a:t>27/01/1441</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t>27/01/1441</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B8ABB09-4A1D-463E-8065-109CC2B7EFAA}" type="datetimeFigureOut">
              <a:rPr lang="ar-SA" smtClean="0"/>
              <a:t>27/01/1441</a:t>
            </a:fld>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ar-SA"/>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ar-SA" smtClean="0"/>
              <a:t>انقر لتحرير نمط العنوان الرئيسي</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ar-SA" smtClean="0"/>
              <a:t>انقر لتحرير نمط العنوان الرئيسي</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1B8ABB09-4A1D-463E-8065-109CC2B7EFAA}" type="datetimeFigureOut">
              <a:rPr lang="ar-SA" smtClean="0"/>
              <a:t>27/01/1441</a:t>
            </a:fld>
            <a:endParaRPr lang="ar-SA"/>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1B8ABB09-4A1D-463E-8065-109CC2B7EFAA}" type="datetimeFigureOut">
              <a:rPr lang="ar-SA" smtClean="0"/>
              <a:t>27/01/1441</a:t>
            </a:fld>
            <a:endParaRPr lang="ar-SA"/>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ar-SA"/>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0B34F065-1154-456A-91E3-76DE8E75E17B}"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dirty="0"/>
              <a:t>CARBOHYDRATES</a:t>
            </a:r>
            <a:br>
              <a:rPr lang="en-US" dirty="0"/>
            </a:br>
            <a:endParaRPr lang="en-US" dirty="0"/>
          </a:p>
        </p:txBody>
      </p:sp>
      <p:sp>
        <p:nvSpPr>
          <p:cNvPr id="3" name="عنصر نائب للمحتوى 2"/>
          <p:cNvSpPr>
            <a:spLocks noGrp="1"/>
          </p:cNvSpPr>
          <p:nvPr>
            <p:ph idx="1"/>
          </p:nvPr>
        </p:nvSpPr>
        <p:spPr>
          <a:xfrm>
            <a:off x="457200" y="1124744"/>
            <a:ext cx="8435280" cy="5001419"/>
          </a:xfrm>
        </p:spPr>
        <p:txBody>
          <a:bodyPr>
            <a:normAutofit fontScale="92500" lnSpcReduction="10000"/>
          </a:bodyPr>
          <a:lstStyle/>
          <a:p>
            <a:endParaRPr lang="en-US" dirty="0"/>
          </a:p>
          <a:p>
            <a:pPr algn="just"/>
            <a:r>
              <a:rPr lang="en-US" dirty="0">
                <a:latin typeface="Times New Roman" pitchFamily="18" charset="0"/>
                <a:cs typeface="Times New Roman" pitchFamily="18" charset="0"/>
              </a:rPr>
              <a:t>Carbohydrates are carbon compounds that contain large quantities of hydroxyl groups. The simplest carbohydrates also contain either an aldehyde moiety (these are termed </a:t>
            </a:r>
            <a:r>
              <a:rPr lang="en-US" dirty="0" err="1">
                <a:latin typeface="Times New Roman" pitchFamily="18" charset="0"/>
                <a:cs typeface="Times New Roman" pitchFamily="18" charset="0"/>
              </a:rPr>
              <a:t>polyhydroxyaldehydes</a:t>
            </a:r>
            <a:r>
              <a:rPr lang="en-US" dirty="0">
                <a:latin typeface="Times New Roman" pitchFamily="18" charset="0"/>
                <a:cs typeface="Times New Roman" pitchFamily="18" charset="0"/>
              </a:rPr>
              <a:t>) or a ketone moiety (</a:t>
            </a:r>
            <a:r>
              <a:rPr lang="en-US" dirty="0" err="1">
                <a:latin typeface="Times New Roman" pitchFamily="18" charset="0"/>
                <a:cs typeface="Times New Roman" pitchFamily="18" charset="0"/>
              </a:rPr>
              <a:t>polyhydroxyketones</a:t>
            </a:r>
            <a:r>
              <a:rPr lang="en-US" dirty="0">
                <a:latin typeface="Times New Roman" pitchFamily="18" charset="0"/>
                <a:cs typeface="Times New Roman" pitchFamily="18" charset="0"/>
              </a:rPr>
              <a:t>). All carbohydrates can be classified as either </a:t>
            </a:r>
            <a:r>
              <a:rPr lang="en-US" dirty="0" err="1">
                <a:latin typeface="Times New Roman" pitchFamily="18" charset="0"/>
                <a:cs typeface="Times New Roman" pitchFamily="18" charset="0"/>
              </a:rPr>
              <a:t>monosaccharides,disaccharides</a:t>
            </a:r>
            <a:r>
              <a:rPr lang="en-US" dirty="0">
                <a:latin typeface="Times New Roman" pitchFamily="18" charset="0"/>
                <a:cs typeface="Times New Roman" pitchFamily="18" charset="0"/>
              </a:rPr>
              <a:t>, oligosaccharides or polysaccharides. Anywhere from two to ten monosaccharide units, linked by </a:t>
            </a:r>
            <a:r>
              <a:rPr lang="en-US" dirty="0" err="1">
                <a:latin typeface="Times New Roman" pitchFamily="18" charset="0"/>
                <a:cs typeface="Times New Roman" pitchFamily="18" charset="0"/>
              </a:rPr>
              <a:t>glycosidic</a:t>
            </a:r>
            <a:r>
              <a:rPr lang="en-US" dirty="0">
                <a:latin typeface="Times New Roman" pitchFamily="18" charset="0"/>
                <a:cs typeface="Times New Roman" pitchFamily="18" charset="0"/>
              </a:rPr>
              <a:t> bonds, make up an oligosaccharide. Polysaccharides are much larger, containing hundreds of monosaccharide units. The presence of the hydroxyl groups allows carbohydrates to interact with the aqueous environment and to participate in hydrogen bonding, both within and between chains. Derivatives of the carbohydrates can contain </a:t>
            </a:r>
            <a:r>
              <a:rPr lang="en-US" dirty="0" err="1">
                <a:latin typeface="Times New Roman" pitchFamily="18" charset="0"/>
                <a:cs typeface="Times New Roman" pitchFamily="18" charset="0"/>
              </a:rPr>
              <a:t>nitrogens</a:t>
            </a:r>
            <a:r>
              <a:rPr lang="en-US" dirty="0">
                <a:latin typeface="Times New Roman" pitchFamily="18" charset="0"/>
                <a:cs typeface="Times New Roman" pitchFamily="18" charset="0"/>
              </a:rPr>
              <a:t>, phosphates and sulfur compounds.** Carbohydrates also can combine with lipid to form glycolipids or with protein to form glycoproteins.</a:t>
            </a:r>
          </a:p>
          <a:p>
            <a:pPr algn="just"/>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843944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1052736"/>
            <a:ext cx="7632847" cy="42484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929889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99592" y="764704"/>
            <a:ext cx="7848872" cy="48245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772494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0200" y="1124744"/>
            <a:ext cx="6644208" cy="39604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244294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99592" y="548680"/>
            <a:ext cx="6355091" cy="48260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صورة 2" descr="Structure of sucrose"/>
          <p:cNvPicPr/>
          <p:nvPr/>
        </p:nvPicPr>
        <p:blipFill>
          <a:blip r:embed="rId3">
            <a:extLst>
              <a:ext uri="{28A0092B-C50C-407E-A947-70E740481C1C}">
                <a14:useLocalDpi xmlns:a14="http://schemas.microsoft.com/office/drawing/2010/main" val="0"/>
              </a:ext>
            </a:extLst>
          </a:blip>
          <a:srcRect/>
          <a:stretch>
            <a:fillRect/>
          </a:stretch>
        </p:blipFill>
        <p:spPr bwMode="auto">
          <a:xfrm>
            <a:off x="2987824" y="4646022"/>
            <a:ext cx="3810000" cy="1457325"/>
          </a:xfrm>
          <a:prstGeom prst="rect">
            <a:avLst/>
          </a:prstGeom>
          <a:noFill/>
          <a:ln>
            <a:noFill/>
          </a:ln>
        </p:spPr>
      </p:pic>
    </p:spTree>
    <p:extLst>
      <p:ext uri="{BB962C8B-B14F-4D97-AF65-F5344CB8AC3E}">
        <p14:creationId xmlns:p14="http://schemas.microsoft.com/office/powerpoint/2010/main" val="62792012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أوستن">
  <a:themeElements>
    <a:clrScheme name="أوستن">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أوستن">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أوستن">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1</TotalTime>
  <Words>133</Words>
  <Application>Microsoft Office PowerPoint</Application>
  <PresentationFormat>عرض على الشاشة (3:4)‏</PresentationFormat>
  <Paragraphs>3</Paragraphs>
  <Slides>5</Slides>
  <Notes>0</Notes>
  <HiddenSlides>0</HiddenSlides>
  <MMClips>0</MMClips>
  <ScaleCrop>false</ScaleCrop>
  <HeadingPairs>
    <vt:vector size="4" baseType="variant">
      <vt:variant>
        <vt:lpstr>نسق</vt:lpstr>
      </vt:variant>
      <vt:variant>
        <vt:i4>1</vt:i4>
      </vt:variant>
      <vt:variant>
        <vt:lpstr>عناوين الشرائح</vt:lpstr>
      </vt:variant>
      <vt:variant>
        <vt:i4>5</vt:i4>
      </vt:variant>
    </vt:vector>
  </HeadingPairs>
  <TitlesOfParts>
    <vt:vector size="6" baseType="lpstr">
      <vt:lpstr>أوستن</vt:lpstr>
      <vt:lpstr>CARBOHYDRATES </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CARBOHYDRATES </dc:title>
  <dc:creator>Administrator</dc:creator>
  <cp:lastModifiedBy>IK</cp:lastModifiedBy>
  <cp:revision>2</cp:revision>
  <dcterms:created xsi:type="dcterms:W3CDTF">2019-09-26T15:46:47Z</dcterms:created>
  <dcterms:modified xsi:type="dcterms:W3CDTF">2019-09-26T15:55:45Z</dcterms:modified>
</cp:coreProperties>
</file>